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</p:sldMasterIdLst>
  <p:notesMasterIdLst>
    <p:notesMasterId r:id="rId23"/>
  </p:notesMasterIdLst>
  <p:sldIdLst>
    <p:sldId id="256" r:id="rId3"/>
    <p:sldId id="258" r:id="rId4"/>
    <p:sldId id="269" r:id="rId5"/>
    <p:sldId id="270" r:id="rId6"/>
    <p:sldId id="262" r:id="rId7"/>
    <p:sldId id="267" r:id="rId8"/>
    <p:sldId id="263" r:id="rId9"/>
    <p:sldId id="264" r:id="rId10"/>
    <p:sldId id="265" r:id="rId11"/>
    <p:sldId id="266" r:id="rId12"/>
    <p:sldId id="271" r:id="rId13"/>
    <p:sldId id="281" r:id="rId14"/>
    <p:sldId id="272" r:id="rId15"/>
    <p:sldId id="273" r:id="rId16"/>
    <p:sldId id="274" r:id="rId17"/>
    <p:sldId id="275" r:id="rId18"/>
    <p:sldId id="277" r:id="rId19"/>
    <p:sldId id="280" r:id="rId20"/>
    <p:sldId id="282" r:id="rId21"/>
    <p:sldId id="257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omic Sans MS" panose="030F0902030302020204" pitchFamily="66" charset="0"/>
      <p:regular r:id="rId34"/>
      <p:bold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Vodafone Rg" panose="020B0606080202020204" pitchFamily="34" charset="0"/>
      <p:regular r:id="rId38"/>
      <p:bold r:id="rId39"/>
    </p:embeddedFont>
    <p:embeddedFont>
      <p:font typeface="Wingdings 3" pitchFamily="2" charset="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4" autoAdjust="0"/>
    <p:restoredTop sz="95097" autoAdjust="0"/>
  </p:normalViewPr>
  <p:slideViewPr>
    <p:cSldViewPr snapToGrid="0">
      <p:cViewPr varScale="1">
        <p:scale>
          <a:sx n="115" d="100"/>
          <a:sy n="115" d="100"/>
        </p:scale>
        <p:origin x="78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19 September 2019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hyperlink" Target="http://tech-wiki.net/index.php?title=File:Nokia_logo.p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hyperlink" Target="https://www.joseesposito.com/how-to-create-a-esxi-5-5-image-to-work-with-your-lenovo-ts140/" TargetMode="External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ATT Aleck Sans Black" panose="020B0803020203020204" pitchFamily="34" charset="0"/>
                <a:cs typeface="ATT Aleck Sans Black" panose="020B080302020302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ATT Aleck Sans Black" panose="020B0803020203020204" pitchFamily="34" charset="0"/>
                <a:cs typeface="ATT Aleck Sans Black" panose="020B0803020203020204" pitchFamily="34" charset="0"/>
              </a:rPr>
              <a:t>NFVi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066906" y="4224766"/>
            <a:ext cx="2570765" cy="1864939"/>
            <a:chOff x="2066906" y="4224766"/>
            <a:chExt cx="2570765" cy="1864939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4F48FC36-C931-254A-A435-8400516180A7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10617" y="3855877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626339" y="3848519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2"/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380286" y="2983427"/>
            <a:ext cx="2498757" cy="1728192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452292" y="4383378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PCRF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172112" y="2983427"/>
            <a:ext cx="2498757" cy="1728192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963938" y="2983427"/>
            <a:ext cx="2498757" cy="1728192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27644" y="4146460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05911" y="4146460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14223" y="4146460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046127" y="4377292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mVAS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45978" y="4377292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IMS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249383" y="4383378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843218" y="4377292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CPE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043069" y="4377292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CDN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58586" y="4371581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652421" y="4365495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SEC-GW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852272" y="4365495"/>
            <a:ext cx="744509" cy="288032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Firewall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90092" y="3256804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Basic requirement of NFVI resources </a:t>
            </a:r>
          </a:p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(CPU, RAM, Network, Storage)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85652" y="3662400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Low Throughput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60228" y="3899163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High Availability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28919" y="325818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Wide range of NFVI resources </a:t>
            </a:r>
          </a:p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(CPU, RAM, Network, Storage)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437784" y="3663782"/>
            <a:ext cx="19191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High Throughput, Low Latency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95153" y="3900545"/>
            <a:ext cx="2364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High Availability, Network Acceleration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65945" y="3256804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Wide range of NFVI resources </a:t>
            </a:r>
          </a:p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(CPU, RAM, Network, Storage)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74436" y="3662400"/>
            <a:ext cx="23198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High Compute/Memory, Low Latency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89701" y="3899163"/>
            <a:ext cx="24497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GB" sz="1000" dirty="0">
                <a:solidFill>
                  <a:srgbClr val="262626"/>
                </a:solidFill>
                <a:latin typeface="Arial"/>
              </a:rPr>
              <a:t>High Availability,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</p:spTree>
    <p:extLst>
      <p:ext uri="{BB962C8B-B14F-4D97-AF65-F5344CB8AC3E}">
        <p14:creationId xmlns:p14="http://schemas.microsoft.com/office/powerpoint/2010/main" val="3470798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</TotalTime>
  <Words>1195</Words>
  <Application>Microsoft Macintosh PowerPoint</Application>
  <PresentationFormat>Widescreen</PresentationFormat>
  <Paragraphs>501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Calibri Light</vt:lpstr>
      <vt:lpstr>Century Gothic</vt:lpstr>
      <vt:lpstr>Comic Sans MS</vt:lpstr>
      <vt:lpstr>Wingdings 3</vt:lpstr>
      <vt:lpstr>Times New Roman</vt:lpstr>
      <vt:lpstr>Vodafone Rg</vt:lpstr>
      <vt:lpstr>ATT Aleck Sans Black</vt:lpstr>
      <vt:lpstr>Calibri</vt:lpstr>
      <vt:lpstr>Arial</vt:lpstr>
      <vt:lpstr>Tahoma</vt:lpstr>
      <vt:lpstr>Courier New</vt:lpstr>
      <vt:lpstr>Slice</vt:lpstr>
      <vt:lpstr>Office Theme</vt:lpstr>
      <vt:lpstr>CREATING A COMMON TELCO NFVi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Rabi, Abdel, Vodafone Group</cp:lastModifiedBy>
  <cp:revision>202</cp:revision>
  <dcterms:created xsi:type="dcterms:W3CDTF">2019-04-17T12:51:25Z</dcterms:created>
  <dcterms:modified xsi:type="dcterms:W3CDTF">2019-09-19T16:20:36Z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